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EAFB"/>
    <a:srgbClr val="C7EAFD"/>
    <a:srgbClr val="010D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503" autoAdjust="0"/>
    <p:restoredTop sz="94638" autoAdjust="0"/>
  </p:normalViewPr>
  <p:slideViewPr>
    <p:cSldViewPr>
      <p:cViewPr varScale="1">
        <p:scale>
          <a:sx n="86" d="100"/>
          <a:sy n="86" d="100"/>
        </p:scale>
        <p:origin x="-8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E438E-7E34-4968-852F-2948A3678B5C}" type="datetimeFigureOut">
              <a:rPr lang="en-US" smtClean="0"/>
              <a:pPr/>
              <a:t>1/2/2012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AA462-0A52-4027-AEAA-BCFF32CD4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B864-72FC-4D28-B7B5-C7F8F8AE2D54}" type="datetime1">
              <a:rPr lang="en-US" smtClean="0"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9C54-1A2D-49EC-9D9B-86FB7B4C96D0}" type="datetime1">
              <a:rPr lang="en-US" smtClean="0"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406900"/>
            <a:ext cx="7772400" cy="2146300"/>
          </a:xfrm>
          <a:prstGeom prst="rect">
            <a:avLst/>
          </a:prstGeom>
        </p:spPr>
        <p:txBody>
          <a:bodyPr anchor="b"/>
          <a:lstStyle>
            <a:lvl1pPr algn="ctr">
              <a:defRPr sz="4000" b="1" cap="none">
                <a:solidFill>
                  <a:srgbClr val="C7EAFD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32004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5800" y="772824"/>
            <a:ext cx="7607167" cy="34943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9CC65-75A8-4542-BBAD-6025723BD596}" type="datetime1">
              <a:rPr lang="en-US" smtClean="0"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CFE90-7B47-40B2-9AF7-226369A3EA14}" type="datetime1">
              <a:rPr lang="en-US" smtClean="0"/>
              <a:t>1/2/2012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BAAF4-7A3B-4B1C-A4E9-45791CDDA063}" type="datetime1">
              <a:rPr lang="en-US" smtClean="0"/>
              <a:t>1/2/2012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D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A7FAFA56-D6DC-4732-A6EC-93291C084E24}" type="datetime1">
              <a:rPr lang="en-US" smtClean="0"/>
              <a:t>1/2/2012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045FCF31-C825-4BD9-BD2A-EB541A27C2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ransition/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ts val="0"/>
        </a:spcBef>
        <a:buFont typeface="Arial" pitchFamily="34" charset="0"/>
        <a:buNone/>
        <a:defRPr sz="44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40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God’s Side in the Controversy Is Helped or Hurt to the Extent His Character Is Reflected in the Lives of His People</a:t>
            </a:r>
            <a:endParaRPr lang="en-US" sz="3200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Read Matthew 26:69-75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and Acts 4:1-22</a:t>
            </a:r>
          </a:p>
          <a:p>
            <a:endParaRPr lang="en-US" sz="2400" dirty="0" smtClean="0"/>
          </a:p>
          <a:p>
            <a:pPr lvl="2"/>
            <a:r>
              <a:rPr lang="en-US" sz="2600" dirty="0" smtClean="0"/>
              <a:t>Why do you think Peter was so weak in one instance—and so strong a few weeks later?</a:t>
            </a:r>
          </a:p>
          <a:p>
            <a:pPr lvl="2"/>
            <a:r>
              <a:rPr lang="en-US" sz="2600" dirty="0" smtClean="0"/>
              <a:t>What light does Acts 4:13 shed on the change in Peter’s behavior?</a:t>
            </a:r>
          </a:p>
          <a:p>
            <a:pPr lvl="2"/>
            <a:r>
              <a:rPr lang="en-US" sz="2600" dirty="0" smtClean="0"/>
              <a:t>What lessons can we learn from Peter’s experience that will help us stand firm for Jesus when tempted by Satan?</a:t>
            </a:r>
            <a:endParaRPr lang="en-US" sz="2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F104-9494-4C03-B12C-0D926D499839}" type="datetime1">
              <a:rPr lang="en-US" smtClean="0"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God’s Side in the Controversy Is Helped or Hurt to the Extent His Character Is Reflected in the Lives of His People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Compare 1 Corinthians 10:12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and Isaiah 41:10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sz="2400" dirty="0" smtClean="0"/>
          </a:p>
          <a:p>
            <a:pPr lvl="2"/>
            <a:r>
              <a:rPr lang="en-US" sz="2600" dirty="0" smtClean="0"/>
              <a:t>Did Peter need to hear both texts?</a:t>
            </a:r>
          </a:p>
          <a:p>
            <a:pPr lvl="2"/>
            <a:r>
              <a:rPr lang="en-US" sz="2600" dirty="0" smtClean="0"/>
              <a:t>At the same time?  Or at different times in his experience?</a:t>
            </a:r>
          </a:p>
          <a:p>
            <a:pPr lvl="2"/>
            <a:r>
              <a:rPr lang="en-US" sz="2600" dirty="0" smtClean="0"/>
              <a:t>Do we sometimes need to hear a particular Bible text and a different one at other times?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F0A0-371F-4DE9-A537-4F2F81FC4DA1}" type="datetime1">
              <a:rPr lang="en-US" smtClean="0"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Can we carry out everything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that God requires of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us—in his strength?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C3CD6-53BD-4EA5-BC3E-8A8F35204825}" type="datetime1">
              <a:rPr lang="en-US" smtClean="0"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What does it mean to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represent God’s character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and His law to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a fallen world?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75EB4-C884-47BB-941A-04A3FF0DF8A5}" type="datetime1">
              <a:rPr lang="en-US" smtClean="0"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How can God’s church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today fulfill the purpose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God wanted Old Testament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Israel to accomplish?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75EB4-C884-47BB-941A-04A3FF0DF8A5}" type="datetime1">
              <a:rPr lang="en-US" smtClean="0"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291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God’s Side in the Controversy Is Helped or Hurt to the Extent His Character Is Reflected in the Lives of His People</vt:lpstr>
      <vt:lpstr>Slide 2</vt:lpstr>
      <vt:lpstr>Slide 3</vt:lpstr>
      <vt:lpstr>Slide 4</vt:lpstr>
      <vt:lpstr>Slide 5</vt:lpstr>
      <vt:lpstr>Slide 6</vt:lpstr>
    </vt:vector>
  </TitlesOfParts>
  <Company>Pacific Press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Lucifer, the Archdeceiver</dc:title>
  <dc:creator>Doug Church</dc:creator>
  <cp:lastModifiedBy>Doug Church</cp:lastModifiedBy>
  <cp:revision>21</cp:revision>
  <dcterms:created xsi:type="dcterms:W3CDTF">2012-01-02T16:47:39Z</dcterms:created>
  <dcterms:modified xsi:type="dcterms:W3CDTF">2012-01-02T23:09:33Z</dcterms:modified>
</cp:coreProperties>
</file>