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B864-72FC-4D28-B7B5-C7F8F8AE2D54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79C54-1A2D-49EC-9D9B-86FB7B4C96D0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9CC65-75A8-4542-BBAD-6025723BD596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FE90-7B47-40B2-9AF7-226369A3EA14}" type="datetime1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BAAF4-7A3B-4B1C-A4E9-45791CDDA063}" type="datetime1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A7FAFA56-D6DC-4732-A6EC-93291C084E24}" type="datetime1">
              <a:rPr lang="en-US" smtClean="0"/>
              <a:t>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God’s Side in the Controversy Is Helped or Hurt to the Extent His Character Is Reflected in the Lives of His People</a:t>
            </a:r>
            <a:endParaRPr lang="en-US" sz="32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Read Matthew 26:69-75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Acts 4:1-22</a:t>
            </a:r>
          </a:p>
          <a:p>
            <a:endParaRPr lang="en-US" sz="2400" dirty="0" smtClean="0"/>
          </a:p>
          <a:p>
            <a:pPr lvl="2"/>
            <a:r>
              <a:rPr lang="en-US" sz="2600" dirty="0" smtClean="0"/>
              <a:t>Why do you think Peter was so weak in one instance—and so strong a few weeks later?</a:t>
            </a:r>
          </a:p>
          <a:p>
            <a:pPr lvl="2"/>
            <a:r>
              <a:rPr lang="en-US" sz="2600" dirty="0" smtClean="0"/>
              <a:t>What light does Acts 4:13 shed on the change in Peter’s behavior?</a:t>
            </a:r>
          </a:p>
          <a:p>
            <a:pPr lvl="2"/>
            <a:r>
              <a:rPr lang="en-US" sz="2600" dirty="0" smtClean="0"/>
              <a:t>What lessons can we learn from Peter’s experience that will help us stand firm for Jesus when tempted by Satan?</a:t>
            </a:r>
            <a:endParaRPr lang="en-US" sz="2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F104-9494-4C03-B12C-0D926D499839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Compare 1 Corinthians 10:12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and Isaiah 41:10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pPr lvl="2"/>
            <a:r>
              <a:rPr lang="en-US" sz="2600" dirty="0" smtClean="0"/>
              <a:t>Did Peter need to hear both texts?</a:t>
            </a:r>
          </a:p>
          <a:p>
            <a:pPr lvl="2"/>
            <a:r>
              <a:rPr lang="en-US" sz="2600" dirty="0" smtClean="0"/>
              <a:t>At the same time?  Or at different times in his experience?</a:t>
            </a:r>
          </a:p>
          <a:p>
            <a:pPr lvl="2"/>
            <a:r>
              <a:rPr lang="en-US" sz="2600" dirty="0" smtClean="0"/>
              <a:t>Do we sometimes need to hear a particular Bible text and a different one at other times?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F0A0-371F-4DE9-A537-4F2F81FC4DA1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Can we carry out everything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that God requires of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us—in his strength?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3CD6-53BD-4EA5-BC3E-8A8F35204825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does it mean to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represent God’s character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and His law to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a fallen world?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5EB4-C884-47BB-941A-04A3FF0DF8A5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can God’s church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today fulfill the purpose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God wanted Old Testament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Israel to accomplish?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5EB4-C884-47BB-941A-04A3FF0DF8A5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291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God’s Side in the Controversy Is Helped or Hurt to the Extent His Character Is Reflected in the Lives of His People</vt:lpstr>
      <vt:lpstr>Slide 2</vt:lpstr>
      <vt:lpstr>Slide 3</vt:lpstr>
      <vt:lpstr>Slide 4</vt:lpstr>
      <vt:lpstr>Slide 5</vt:lpstr>
      <vt:lpstr>Slide 6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21</cp:revision>
  <dcterms:created xsi:type="dcterms:W3CDTF">2012-01-02T16:47:39Z</dcterms:created>
  <dcterms:modified xsi:type="dcterms:W3CDTF">2012-01-02T23:09:33Z</dcterms:modified>
</cp:coreProperties>
</file>